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278" r:id="rId2"/>
  </p:sldIdLst>
  <p:sldSz cx="9144000" cy="6858000" type="screen4x3"/>
  <p:notesSz cx="6858000" cy="97345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7F0E"/>
    <a:srgbClr val="007A37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70D4-BA37-4DDE-AA93-D58DF9F59A1E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730250"/>
            <a:ext cx="4864100" cy="3649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1" y="4623914"/>
            <a:ext cx="5486400" cy="4380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246132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246132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EDD13-41A9-4C79-9C77-E39226D464E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665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064C3-2A33-4484-8139-7A5823EE1724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BC6C-9775-4300-A471-6AC87CA96348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339A-B05B-4DCC-81AF-F5EF8A45E23E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E97F-6DB7-4008-A94B-656BC1ABF271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9AA1-5993-465A-BB3C-92DA3AFAA9C7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1CCC-52FE-4853-B167-8D881ACB8246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07E-BCA6-47F0-B820-B34E39F408FF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259D-B308-44B4-B74A-16801DB72177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4D63-1494-43A6-B4EF-4E973BDEEEB3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C144-296F-4441-A870-71F90F67CE99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01EC-5CE2-491F-A191-7526783D97B4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4480E8-1BAC-4E63-8FA7-BD51CAA0AD71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Mercury House S.L.__________________CATRAL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C531C2-6E85-497F-8E37-3FF503888DB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Castellar" pitchFamily="18" charset="0"/>
              </a:rPr>
              <a:t>Villa </a:t>
            </a:r>
            <a:r>
              <a:rPr lang="es-ES" dirty="0" smtClean="0">
                <a:solidFill>
                  <a:schemeClr val="tx1"/>
                </a:solidFill>
                <a:latin typeface="Castellar" pitchFamily="18" charset="0"/>
              </a:rPr>
              <a:t>P</a:t>
            </a:r>
            <a:r>
              <a:rPr lang="es-ES" dirty="0" smtClean="0">
                <a:solidFill>
                  <a:schemeClr val="tx1"/>
                </a:solidFill>
                <a:latin typeface="Castellar" pitchFamily="18" charset="0"/>
              </a:rPr>
              <a:t>EACE </a:t>
            </a:r>
            <a:endParaRPr lang="en-U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311921"/>
              </p:ext>
            </p:extLst>
          </p:nvPr>
        </p:nvGraphicFramePr>
        <p:xfrm>
          <a:off x="304800" y="1554163"/>
          <a:ext cx="86868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Casa XXVII</a:t>
                      </a:r>
                      <a:r>
                        <a:rPr lang="es-ES" baseline="0" dirty="0" smtClean="0"/>
                        <a:t> nº </a:t>
                      </a:r>
                      <a:r>
                        <a:rPr lang="es-ES" baseline="0" dirty="0" smtClean="0"/>
                        <a:t>18 </a:t>
                      </a:r>
                      <a:r>
                        <a:rPr lang="es-ES" baseline="0" dirty="0" smtClean="0"/>
                        <a:t>villa </a:t>
                      </a:r>
                      <a:r>
                        <a:rPr lang="es-ES" baseline="0" dirty="0" err="1" smtClean="0"/>
                        <a:t>Peace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Extras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7A37"/>
                          </a:solidFill>
                        </a:rPr>
                        <a:t>dirección</a:t>
                      </a:r>
                      <a:r>
                        <a:rPr lang="es-ES" baseline="0" dirty="0" smtClean="0">
                          <a:solidFill>
                            <a:srgbClr val="007A37"/>
                          </a:solidFill>
                        </a:rPr>
                        <a:t> – Camino del Hondo </a:t>
                      </a:r>
                      <a:r>
                        <a:rPr lang="es-ES" baseline="0" dirty="0" smtClean="0">
                          <a:solidFill>
                            <a:srgbClr val="007A37"/>
                          </a:solidFill>
                        </a:rPr>
                        <a:t>71-E</a:t>
                      </a:r>
                      <a:endParaRPr lang="en-US" dirty="0">
                        <a:solidFill>
                          <a:srgbClr val="007A3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Metros</a:t>
                      </a:r>
                      <a:r>
                        <a:rPr lang="es-ES" baseline="0" dirty="0" smtClean="0"/>
                        <a:t> vivienda…</a:t>
                      </a:r>
                      <a:r>
                        <a:rPr lang="es-ES" dirty="0" smtClean="0"/>
                        <a:t>………………..</a:t>
                      </a:r>
                      <a:r>
                        <a:rPr lang="es-ES" dirty="0" smtClean="0"/>
                        <a:t>158 </a:t>
                      </a:r>
                      <a:r>
                        <a:rPr lang="es-ES" dirty="0" smtClean="0"/>
                        <a:t>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Metros parcela..…………….…..2.300</a:t>
                      </a:r>
                      <a:r>
                        <a:rPr lang="es-ES" baseline="0" dirty="0" smtClean="0"/>
                        <a:t> 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3 dormitorios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3 </a:t>
                      </a:r>
                      <a:r>
                        <a:rPr lang="es-ES" dirty="0" smtClean="0"/>
                        <a:t>baños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aseline="0" dirty="0" err="1" smtClean="0"/>
                        <a:t>Precio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venta</a:t>
                      </a:r>
                      <a:r>
                        <a:rPr lang="en-US" baseline="0" dirty="0" smtClean="0"/>
                        <a:t>……………………</a:t>
                      </a:r>
                      <a:r>
                        <a:rPr lang="en-US" baseline="0" dirty="0" smtClean="0"/>
                        <a:t>340.000</a:t>
                      </a:r>
                      <a:r>
                        <a:rPr lang="en-US" baseline="0" dirty="0" smtClean="0"/>
                        <a:t>€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Precio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alquiler</a:t>
                      </a:r>
                      <a:r>
                        <a:rPr lang="en-US" baseline="0" smtClean="0"/>
                        <a:t>………..</a:t>
                      </a:r>
                      <a:r>
                        <a:rPr lang="en-US" smtClean="0"/>
                        <a:t>……………1.000€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531C2-6E85-497F-8E37-3FF503888DB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6 Marcador de pie de página"/>
          <p:cNvSpPr txBox="1">
            <a:spLocks/>
          </p:cNvSpPr>
          <p:nvPr/>
        </p:nvSpPr>
        <p:spPr>
          <a:xfrm>
            <a:off x="285720" y="6215082"/>
            <a:ext cx="8286808" cy="35719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solidFill>
                  <a:srgbClr val="BE7F0E"/>
                </a:solidFill>
              </a:rPr>
              <a:t>2004 ABC BUILDINGS S.L.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E7F0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______________________________________________________CATRAL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BE7F0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61048"/>
            <a:ext cx="3545645" cy="199007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1275</TotalTime>
  <Words>46</Words>
  <Application>Microsoft Office PowerPoint</Application>
  <PresentationFormat>Presentación en pantalla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Viajes</vt:lpstr>
      <vt:lpstr>Villa PEACE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MERCURY HOUSE S.L.</dc:title>
  <dc:creator>Mangeles</dc:creator>
  <cp:lastModifiedBy>Mangeles</cp:lastModifiedBy>
  <cp:revision>134</cp:revision>
  <dcterms:created xsi:type="dcterms:W3CDTF">2009-10-29T16:18:38Z</dcterms:created>
  <dcterms:modified xsi:type="dcterms:W3CDTF">2023-03-07T12:52:34Z</dcterms:modified>
</cp:coreProperties>
</file>